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7EEBB-9D5F-49E8-BAF4-C13B95B123F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C08C5-7FBB-488B-B70B-A7F530D9AB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27.03.2020.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F60931F-3A03-4303-BADC-F81BBA61C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8" y="4071942"/>
            <a:ext cx="4143404" cy="11430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Latn-RS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27.03.2020.</a:t>
            </a:r>
          </a:p>
          <a:p>
            <a:r>
              <a:rPr lang="sr-Latn-RS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                        7.razred</a:t>
            </a:r>
            <a:endParaRPr lang="en-US" b="1" spc="0" dirty="0">
              <a:ln w="11430"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00108"/>
            <a:ext cx="8305800" cy="241482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Latn-RS" b="1" cap="all" spc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Rastojanje između dve tačke u koordinatnom </a:t>
            </a:r>
            <a:r>
              <a:rPr lang="sr-Latn-RS" b="1" cap="all" spc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sistemu</a:t>
            </a:r>
            <a:endParaRPr lang="en-US" b="1" cap="all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00100" y="4857760"/>
            <a:ext cx="314327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072332" y="5072074"/>
            <a:ext cx="2713850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1071538" y="4000504"/>
            <a:ext cx="500066" cy="50006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2714612" y="4071942"/>
            <a:ext cx="642942" cy="571504"/>
          </a:xfrm>
          <a:prstGeom prst="parallelogram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>
            <a:off x="1428728" y="5286388"/>
            <a:ext cx="642942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>
            <a:off x="2714612" y="5143512"/>
            <a:ext cx="1357322" cy="714380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/>
          <a:lstStyle/>
          <a:p>
            <a:r>
              <a:rPr lang="sr-Latn-R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zadatak 1:</a:t>
            </a:r>
            <a:r>
              <a:rPr lang="sr-Latn-RS" dirty="0" smtClean="0"/>
              <a:t>  Tačke A(-2,-2), B(6, 2) i C(6,4)  su temena pravougaonika. Odredi četvrto teme pravougaonika. Izračunaj dužinu dijagonale tog pravougaonika.</a:t>
            </a:r>
          </a:p>
          <a:p>
            <a:pPr>
              <a:buNone/>
            </a:pPr>
            <a:r>
              <a:rPr lang="sr-Latn-RS" dirty="0" smtClean="0"/>
              <a:t>                                                 </a:t>
            </a:r>
            <a:r>
              <a:rPr lang="sr-Latn-RS" b="1" u="sng" dirty="0" smtClean="0">
                <a:solidFill>
                  <a:srgbClr val="0070C0"/>
                </a:solidFill>
              </a:rPr>
              <a:t>rešenje:</a:t>
            </a:r>
            <a:r>
              <a:rPr lang="sr-Latn-RS" dirty="0" smtClean="0"/>
              <a:t> D(-2,-4), d=10.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 </a:t>
            </a:r>
            <a:r>
              <a:rPr lang="sr-Latn-R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zadatak 2:</a:t>
            </a:r>
            <a:r>
              <a:rPr lang="sr-Latn-RS" dirty="0" smtClean="0"/>
              <a:t> Tačke A(1,0), B(8,0), C(4,3) i D(1,3) su temena nekog četvorougla. </a:t>
            </a:r>
          </a:p>
          <a:p>
            <a:pPr>
              <a:buNone/>
            </a:pPr>
            <a:endParaRPr lang="sr-Latn-RS" dirty="0" smtClean="0"/>
          </a:p>
          <a:p>
            <a:pPr marL="514350" indent="-514350">
              <a:buNone/>
            </a:pPr>
            <a:r>
              <a:rPr lang="sr-Latn-RS" dirty="0" smtClean="0">
                <a:solidFill>
                  <a:srgbClr val="FF0000"/>
                </a:solidFill>
              </a:rPr>
              <a:t>a)</a:t>
            </a:r>
            <a:r>
              <a:rPr lang="sr-Latn-RS" dirty="0" smtClean="0"/>
              <a:t>Koji je to četvorougao?            </a:t>
            </a:r>
            <a:r>
              <a:rPr lang="sr-Latn-RS" b="1" u="sng" dirty="0" smtClean="0">
                <a:solidFill>
                  <a:srgbClr val="0070C0"/>
                </a:solidFill>
              </a:rPr>
              <a:t>rešenje:</a:t>
            </a:r>
            <a:r>
              <a:rPr lang="sr-Latn-RS" dirty="0" smtClean="0"/>
              <a:t>   </a:t>
            </a:r>
            <a:r>
              <a:rPr lang="sr-Latn-RS" u="sng" dirty="0" smtClean="0"/>
              <a:t>pravougli trapez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None/>
            </a:pPr>
            <a:r>
              <a:rPr lang="sr-Latn-RS" dirty="0" smtClean="0">
                <a:solidFill>
                  <a:srgbClr val="FF0000"/>
                </a:solidFill>
              </a:rPr>
              <a:t>b)</a:t>
            </a:r>
            <a:r>
              <a:rPr lang="sr-Latn-RS" dirty="0" smtClean="0"/>
              <a:t>izračunaj obim i površinu tog četvorougla.  </a:t>
            </a:r>
            <a:r>
              <a:rPr lang="sr-Latn-RS" u="sng" dirty="0" smtClean="0"/>
              <a:t>O=18, P=15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0100" y="285728"/>
            <a:ext cx="5429288" cy="942996"/>
          </a:xfrm>
        </p:spPr>
        <p:txBody>
          <a:bodyPr>
            <a:normAutofit/>
          </a:bodyPr>
          <a:lstStyle/>
          <a:p>
            <a:r>
              <a:rPr lang="sr-Latn-RS" smtClean="0">
                <a:solidFill>
                  <a:srgbClr val="00B050"/>
                </a:solidFill>
              </a:rPr>
              <a:t>              </a:t>
            </a:r>
            <a:r>
              <a:rPr lang="sr-Latn-RS" smtClean="0">
                <a:solidFill>
                  <a:srgbClr val="00B050"/>
                </a:solidFill>
              </a:rPr>
              <a:t>- </a:t>
            </a:r>
            <a:r>
              <a:rPr lang="sr-Latn-RS" dirty="0" smtClean="0">
                <a:solidFill>
                  <a:srgbClr val="00B050"/>
                </a:solidFill>
              </a:rPr>
              <a:t>V e ž b a nj e -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86446" y="5500702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215074" y="5429264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</p:spTree>
  </p:cSld>
  <p:clrMapOvr>
    <a:masterClrMapping/>
  </p:clrMapOvr>
  <p:transition spd="slow" advTm="10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897" y="392885"/>
            <a:ext cx="8472518" cy="628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Latn-RS" b="1" dirty="0" smtClean="0">
                <a:solidFill>
                  <a:srgbClr val="002060"/>
                </a:solidFill>
              </a:rPr>
              <a:t>                              </a:t>
            </a:r>
            <a:r>
              <a:rPr lang="sr-Latn-RS" b="1" u="sng" dirty="0" smtClean="0">
                <a:solidFill>
                  <a:srgbClr val="002060"/>
                </a:solidFill>
              </a:rPr>
              <a:t>*Domaći zadatak*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None/>
            </a:pPr>
            <a:r>
              <a:rPr lang="sr-Latn-RS" dirty="0" smtClean="0"/>
              <a:t>1.Tačke A(3,1), B(4,3) i C(2,5) su temena trougla. Nacrtaj</a:t>
            </a:r>
          </a:p>
          <a:p>
            <a:pPr marL="514350" indent="-514350">
              <a:buNone/>
            </a:pPr>
            <a:r>
              <a:rPr lang="sr-Latn-RS" dirty="0" smtClean="0"/>
              <a:t> trougao ABC u koordinatnom sistemu, paodredi temena</a:t>
            </a:r>
          </a:p>
          <a:p>
            <a:pPr marL="514350" indent="-514350">
              <a:buNone/>
            </a:pPr>
            <a:r>
              <a:rPr lang="sr-Latn-RS" dirty="0" smtClean="0"/>
              <a:t> trougla A</a:t>
            </a:r>
            <a:r>
              <a:rPr lang="sr-Latn-RS" dirty="0" smtClean="0">
                <a:latin typeface="Minion Pro Cond"/>
              </a:rPr>
              <a:t>₁B₁C₁, koji je simetričan trouglu ABC u odnosu na</a:t>
            </a:r>
          </a:p>
          <a:p>
            <a:pPr marL="514350" indent="-514350">
              <a:buNone/>
            </a:pPr>
            <a:r>
              <a:rPr lang="sr-Latn-RS" dirty="0" smtClean="0">
                <a:latin typeface="Minion Pro Cond"/>
              </a:rPr>
              <a:t> x-osu.</a:t>
            </a:r>
          </a:p>
          <a:p>
            <a:pPr marL="514350" indent="-514350">
              <a:buNone/>
            </a:pPr>
            <a:endParaRPr lang="sr-Latn-RS" dirty="0" smtClean="0">
              <a:latin typeface="Minion Pro Cond"/>
            </a:endParaRPr>
          </a:p>
          <a:p>
            <a:pPr marL="514350" indent="-514350">
              <a:buNone/>
            </a:pPr>
            <a:r>
              <a:rPr lang="sr-Latn-RS" dirty="0" smtClean="0">
                <a:latin typeface="Minion Pro Cond"/>
              </a:rPr>
              <a:t>2. U koordinatnom sistemu nacrtaj tačke A i B, a zatim odredi dužinu duži AB ako je:</a:t>
            </a:r>
          </a:p>
          <a:p>
            <a:pPr marL="514350" indent="-514350">
              <a:buNone/>
            </a:pPr>
            <a:r>
              <a:rPr lang="sr-Latn-RS" dirty="0" smtClean="0">
                <a:solidFill>
                  <a:srgbClr val="C00000"/>
                </a:solidFill>
                <a:latin typeface="Minion Pro Cond"/>
              </a:rPr>
              <a:t>a) </a:t>
            </a:r>
            <a:r>
              <a:rPr lang="sr-Latn-RS" dirty="0" smtClean="0">
                <a:latin typeface="Minion Pro Cond"/>
              </a:rPr>
              <a:t>A(2,3) i B(5,7)                                    </a:t>
            </a:r>
            <a:r>
              <a:rPr lang="sr-Latn-RS" dirty="0" smtClean="0">
                <a:solidFill>
                  <a:srgbClr val="C00000"/>
                </a:solidFill>
                <a:latin typeface="Minion Pro Cond"/>
              </a:rPr>
              <a:t>b) </a:t>
            </a:r>
            <a:r>
              <a:rPr lang="sr-Latn-RS" dirty="0" smtClean="0">
                <a:latin typeface="Minion Pro Cond"/>
              </a:rPr>
              <a:t>A(-11,-8) i B(1,-1).</a:t>
            </a:r>
          </a:p>
          <a:p>
            <a:pPr marL="514350" indent="-514350">
              <a:buAutoNum type="arabicPeriod"/>
            </a:pPr>
            <a:endParaRPr lang="sr-Latn-RS" dirty="0" smtClean="0">
              <a:latin typeface="Minion Pro Cond"/>
            </a:endParaRPr>
          </a:p>
          <a:p>
            <a:pPr marL="514350" indent="-514350">
              <a:buAutoNum type="arabicPeriod"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Chevron 2"/>
          <p:cNvSpPr/>
          <p:nvPr/>
        </p:nvSpPr>
        <p:spPr>
          <a:xfrm>
            <a:off x="6715140" y="557214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6215074" y="5572140"/>
            <a:ext cx="285752" cy="214314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7715272" y="557214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7215206" y="5572140"/>
            <a:ext cx="285752" cy="214314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715008" y="557214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286380" y="5572140"/>
            <a:ext cx="285752" cy="214314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</p:spTree>
  </p:cSld>
  <p:clrMapOvr>
    <a:masterClrMapping/>
  </p:clrMapOvr>
  <p:transition spd="slow" advTm="10000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>
                <a:solidFill>
                  <a:srgbClr val="C00000"/>
                </a:solidFill>
              </a:rPr>
              <a:t>3.</a:t>
            </a:r>
            <a:r>
              <a:rPr lang="sr-Latn-RS" dirty="0" smtClean="0"/>
              <a:t> Izračunaj obim i površinu trougla ABC ako su date koordinate njegovih temena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               </a:t>
            </a:r>
            <a:r>
              <a:rPr lang="sr-Latn-RS" dirty="0" smtClean="0"/>
              <a:t>A(5</a:t>
            </a:r>
            <a:r>
              <a:rPr lang="sr-Latn-RS" dirty="0" smtClean="0"/>
              <a:t>,-4), B(1,-1) i C(1,-4).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>
                <a:solidFill>
                  <a:srgbClr val="C00000"/>
                </a:solidFill>
              </a:rPr>
              <a:t>4. </a:t>
            </a:r>
            <a:r>
              <a:rPr lang="sr-Latn-RS" dirty="0" smtClean="0"/>
              <a:t>Izračunaj obim i površinu trougla ABC ako su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</a:t>
            </a:r>
            <a:r>
              <a:rPr lang="sr-Latn-RS" dirty="0" smtClean="0"/>
              <a:t>date </a:t>
            </a:r>
            <a:r>
              <a:rPr lang="sr-Latn-RS" dirty="0" smtClean="0"/>
              <a:t>koordinate njegovih temena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                  </a:t>
            </a:r>
            <a:r>
              <a:rPr lang="sr-Latn-RS" dirty="0" smtClean="0"/>
              <a:t>A(2,1</a:t>
            </a:r>
            <a:r>
              <a:rPr lang="sr-Latn-RS" dirty="0" smtClean="0"/>
              <a:t>), B(10,1) i C(6,4).</a:t>
            </a:r>
            <a:endParaRPr lang="en-US" dirty="0"/>
          </a:p>
        </p:txBody>
      </p:sp>
      <p:sp>
        <p:nvSpPr>
          <p:cNvPr id="9" name="Explosion 1 8"/>
          <p:cNvSpPr/>
          <p:nvPr/>
        </p:nvSpPr>
        <p:spPr>
          <a:xfrm rot="1091673">
            <a:off x="928662" y="2571744"/>
            <a:ext cx="1000132" cy="785818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 rot="20818757">
            <a:off x="5572132" y="3000372"/>
            <a:ext cx="1000132" cy="7858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6929454" y="5072074"/>
            <a:ext cx="1000132" cy="785818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 rot="944349">
            <a:off x="3214678" y="2928934"/>
            <a:ext cx="1000132" cy="78581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 rot="1788369">
            <a:off x="7272917" y="2053953"/>
            <a:ext cx="1000132" cy="785818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</p:spTree>
  </p:cSld>
  <p:clrMapOvr>
    <a:masterClrMapping/>
  </p:clrMapOvr>
  <p:transition spd="slow" advTm="10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151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RS" u="sng" dirty="0" smtClean="0"/>
              <a:t>Uputstvo za izradu domaćeg zadatka</a:t>
            </a:r>
            <a:r>
              <a:rPr lang="sr-Latn-RS" dirty="0" smtClean="0"/>
              <a:t>: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sr-Latn-RS" dirty="0" smtClean="0"/>
              <a:t>oštovani učenici,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Vaš </a:t>
            </a:r>
            <a:r>
              <a:rPr lang="sr-Latn-RS" dirty="0" smtClean="0"/>
              <a:t>domaći zadatak radite u svojim sveskama, postupno, </a:t>
            </a:r>
          </a:p>
          <a:p>
            <a:pPr>
              <a:buNone/>
            </a:pPr>
            <a:r>
              <a:rPr lang="sr-Latn-RS" dirty="0" smtClean="0"/>
              <a:t>pregledno i precizno.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 </a:t>
            </a:r>
            <a:r>
              <a:rPr lang="sr-Latn-RS" dirty="0" smtClean="0"/>
              <a:t>Potrudite </a:t>
            </a:r>
            <a:r>
              <a:rPr lang="sr-Latn-RS" dirty="0" smtClean="0"/>
              <a:t>se da za svaki zadatak </a:t>
            </a:r>
          </a:p>
          <a:p>
            <a:pPr>
              <a:buNone/>
            </a:pPr>
            <a:r>
              <a:rPr lang="sr-Latn-RS" dirty="0" smtClean="0"/>
              <a:t>nacrtate sliku, u drugoj boji označite date tačke i </a:t>
            </a:r>
            <a:r>
              <a:rPr lang="sr-Latn-RS" dirty="0" smtClean="0"/>
              <a:t>osenčite</a:t>
            </a:r>
          </a:p>
          <a:p>
            <a:pPr>
              <a:buNone/>
            </a:pPr>
            <a:r>
              <a:rPr lang="sr-Latn-RS" dirty="0" smtClean="0"/>
              <a:t>figuru </a:t>
            </a:r>
            <a:r>
              <a:rPr lang="sr-Latn-RS" dirty="0" smtClean="0"/>
              <a:t>koju uočavate (kao što i radimo na </a:t>
            </a:r>
            <a:r>
              <a:rPr lang="sr-Latn-RS" dirty="0" smtClean="0"/>
              <a:t>časovima</a:t>
            </a:r>
            <a:r>
              <a:rPr lang="sr-Latn-RS" dirty="0" smtClean="0"/>
              <a:t>).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Po </a:t>
            </a:r>
            <a:r>
              <a:rPr lang="sr-Latn-RS" dirty="0" smtClean="0"/>
              <a:t>završetku slikajte svoj rad i slike pošaljite na mail. </a:t>
            </a:r>
            <a:endParaRPr lang="sr-Latn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Rok za slanje domaćeg zadatka je </a:t>
            </a:r>
          </a:p>
          <a:p>
            <a:pPr>
              <a:buNone/>
            </a:pPr>
            <a:r>
              <a:rPr lang="sr-Latn-RS" dirty="0" smtClean="0"/>
              <a:t>          subota</a:t>
            </a:r>
            <a:r>
              <a:rPr lang="sr-Latn-RS" dirty="0" smtClean="0"/>
              <a:t>, </a:t>
            </a:r>
            <a:r>
              <a:rPr lang="sr-Latn-RS" b="1" dirty="0" smtClean="0">
                <a:solidFill>
                  <a:srgbClr val="FF0000"/>
                </a:solidFill>
              </a:rPr>
              <a:t>28.03.2020.</a:t>
            </a:r>
            <a:r>
              <a:rPr lang="sr-Latn-RS" b="1" dirty="0" smtClean="0"/>
              <a:t> </a:t>
            </a:r>
            <a:r>
              <a:rPr lang="sr-Latn-RS" dirty="0" smtClean="0"/>
              <a:t>do </a:t>
            </a:r>
            <a:r>
              <a:rPr lang="sr-Latn-RS" b="1" dirty="0" smtClean="0">
                <a:solidFill>
                  <a:srgbClr val="FF0000"/>
                </a:solidFill>
              </a:rPr>
              <a:t>16</a:t>
            </a:r>
            <a:r>
              <a:rPr lang="sr-Latn-RS" b="1" dirty="0" smtClean="0"/>
              <a:t> </a:t>
            </a:r>
            <a:r>
              <a:rPr lang="sr-Latn-RS" dirty="0" smtClean="0"/>
              <a:t>časova.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Chevron 2"/>
          <p:cNvSpPr/>
          <p:nvPr/>
        </p:nvSpPr>
        <p:spPr>
          <a:xfrm>
            <a:off x="357158" y="4929198"/>
            <a:ext cx="357190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357158" y="3143248"/>
            <a:ext cx="357190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57158" y="2285992"/>
            <a:ext cx="357190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6286512" y="6000768"/>
            <a:ext cx="642942" cy="2857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7143768" y="6000768"/>
            <a:ext cx="642942" cy="285752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/>
          <p:cNvSpPr/>
          <p:nvPr/>
        </p:nvSpPr>
        <p:spPr>
          <a:xfrm>
            <a:off x="8001024" y="6000768"/>
            <a:ext cx="642942" cy="2857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</p:spTree>
  </p:cSld>
  <p:clrMapOvr>
    <a:masterClrMapping/>
  </p:clrMapOvr>
  <p:transition spd="slow" advTm="10000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       Vaše </a:t>
            </a:r>
            <a:r>
              <a:rPr lang="sr-Latn-RS" dirty="0" smtClean="0"/>
              <a:t>domaće radove ću </a:t>
            </a:r>
            <a:r>
              <a:rPr lang="sr-Latn-RS" b="1" dirty="0" smtClean="0"/>
              <a:t>pregledati</a:t>
            </a:r>
            <a:r>
              <a:rPr lang="sr-Latn-RS" dirty="0" smtClean="0"/>
              <a:t> i </a:t>
            </a:r>
            <a:endParaRPr lang="sr-Latn-RS" dirty="0" smtClean="0"/>
          </a:p>
          <a:p>
            <a:pPr>
              <a:buNone/>
            </a:pPr>
            <a:r>
              <a:rPr lang="sr-Latn-RS" u="sng" dirty="0" smtClean="0"/>
              <a:t>  formativno </a:t>
            </a:r>
            <a:r>
              <a:rPr lang="sr-Latn-RS" u="sng" dirty="0" smtClean="0"/>
              <a:t>(opisno) </a:t>
            </a:r>
            <a:r>
              <a:rPr lang="sr-Latn-RS" dirty="0" smtClean="0"/>
              <a:t>o</a:t>
            </a:r>
            <a:r>
              <a:rPr lang="sr-Latn-RS" dirty="0" smtClean="0"/>
              <a:t>ceniti </a:t>
            </a:r>
            <a:r>
              <a:rPr lang="sr-Latn-RS" dirty="0" smtClean="0"/>
              <a:t>i ukazati vam na čemu </a:t>
            </a:r>
            <a:r>
              <a:rPr lang="sr-Latn-RS" dirty="0" smtClean="0"/>
              <a:t>treba</a:t>
            </a:r>
          </a:p>
          <a:p>
            <a:pPr>
              <a:buNone/>
            </a:pPr>
            <a:r>
              <a:rPr lang="sr-Latn-RS" dirty="0" smtClean="0"/>
              <a:t>  </a:t>
            </a:r>
            <a:r>
              <a:rPr lang="sr-Latn-RS" dirty="0" smtClean="0"/>
              <a:t>raditi više, ukoliko ima potrebe za tim</a:t>
            </a:r>
            <a:r>
              <a:rPr lang="sr-Latn-RS" dirty="0" smtClean="0"/>
              <a:t>.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Ostanite zdravi, nasmejani i raspoloženi .  .  .</a:t>
            </a:r>
          </a:p>
          <a:p>
            <a:pPr>
              <a:buNone/>
            </a:pP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  <a:endParaRPr lang="sr-Latn-R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  <a:p>
            <a:pPr>
              <a:buNone/>
            </a:pP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Čuvajte zdravlje             I ne zaboravite</a:t>
            </a:r>
          </a:p>
          <a:p>
            <a:pPr>
              <a:buNone/>
            </a:pPr>
            <a:endParaRPr lang="sr-Latn-R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  <a:p>
            <a:pPr>
              <a:buNone/>
            </a:pPr>
            <a:endParaRPr lang="sr-Latn-R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  <a:p>
            <a:pPr>
              <a:buNone/>
            </a:pPr>
            <a:r>
              <a:rPr lang="sr-Latn-RS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#ostanikodkuće</a:t>
            </a:r>
          </a:p>
          <a:p>
            <a:pPr>
              <a:buNone/>
            </a:pPr>
            <a:r>
              <a:rPr lang="sr-Latn-RS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#kodkućenasigurnom</a:t>
            </a: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</a:p>
        </p:txBody>
      </p:sp>
      <p:sp>
        <p:nvSpPr>
          <p:cNvPr id="3" name="Chevron 2"/>
          <p:cNvSpPr/>
          <p:nvPr/>
        </p:nvSpPr>
        <p:spPr>
          <a:xfrm>
            <a:off x="428596" y="500042"/>
            <a:ext cx="428628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3000364" y="3286124"/>
            <a:ext cx="500066" cy="428628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04654">
            <a:off x="6344116" y="2674265"/>
            <a:ext cx="2280081" cy="3309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Cloud Callout 7"/>
          <p:cNvSpPr/>
          <p:nvPr/>
        </p:nvSpPr>
        <p:spPr>
          <a:xfrm rot="21367082">
            <a:off x="3557929" y="4152118"/>
            <a:ext cx="2428892" cy="1780957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dirty="0" smtClean="0">
                <a:solidFill>
                  <a:schemeClr val="accent3">
                    <a:lumMod val="50000"/>
                  </a:schemeClr>
                </a:solidFill>
              </a:rPr>
              <a:t>Srdačan pozdrav,</a:t>
            </a:r>
          </a:p>
          <a:p>
            <a:pPr algn="ctr"/>
            <a:r>
              <a:rPr lang="sr-Latn-RS" sz="1600" dirty="0" smtClean="0">
                <a:solidFill>
                  <a:schemeClr val="accent3">
                    <a:lumMod val="50000"/>
                  </a:schemeClr>
                </a:solidFill>
              </a:rPr>
              <a:t>nastavnica</a:t>
            </a:r>
          </a:p>
          <a:p>
            <a:pPr algn="ctr"/>
            <a:r>
              <a:rPr lang="sr-Latn-RS" sz="1600" dirty="0" smtClean="0">
                <a:solidFill>
                  <a:schemeClr val="accent3">
                    <a:lumMod val="50000"/>
                  </a:schemeClr>
                </a:solidFill>
              </a:rPr>
              <a:t> Marija Jeremić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27.03.2020.</a:t>
            </a:r>
            <a:endParaRPr lang="en-US"/>
          </a:p>
        </p:txBody>
      </p:sp>
    </p:spTree>
  </p:cSld>
  <p:clrMapOvr>
    <a:masterClrMapping/>
  </p:clrMapOvr>
  <p:transition spd="slow" advTm="10000">
    <p:pull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</TotalTime>
  <Words>387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Rastojanje između dve tačke u koordinatnom sistemu</vt:lpstr>
      <vt:lpstr>              - V e ž b a nj e -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Rastojanje između dve tačke u koordinatnom sistemu</dc:title>
  <dc:creator>Marija</dc:creator>
  <cp:lastModifiedBy>Marija</cp:lastModifiedBy>
  <cp:revision>11</cp:revision>
  <dcterms:created xsi:type="dcterms:W3CDTF">2020-03-26T13:09:30Z</dcterms:created>
  <dcterms:modified xsi:type="dcterms:W3CDTF">2020-03-26T20:37:55Z</dcterms:modified>
</cp:coreProperties>
</file>